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64" r:id="rId2"/>
    <p:sldId id="256" r:id="rId3"/>
    <p:sldId id="265" r:id="rId4"/>
    <p:sldId id="259" r:id="rId5"/>
    <p:sldId id="260" r:id="rId6"/>
    <p:sldId id="261" r:id="rId7"/>
    <p:sldId id="262" r:id="rId8"/>
    <p:sldId id="269" r:id="rId9"/>
    <p:sldId id="266" r:id="rId10"/>
    <p:sldId id="263" r:id="rId11"/>
    <p:sldId id="267" r:id="rId12"/>
    <p:sldId id="268" r:id="rId13"/>
  </p:sldIdLst>
  <p:sldSz cx="9144000" cy="6858000" type="screen4x3"/>
  <p:notesSz cx="69850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3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16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516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9EC801C0-9878-4344-8A3B-594E4A6F78A3}" type="datetimeFigureOut">
              <a:rPr lang="en-US" smtClean="0"/>
              <a:t>12/03/2015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41"/>
            <a:ext cx="3026833" cy="465159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05841"/>
            <a:ext cx="3026833" cy="465159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ED49DC05-061C-407A-8538-68BD2DF5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30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FB32F-1E64-43E0-8B13-C4A0FB100BFA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4944B-D058-4B26-A111-1F79CA0C0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782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Analyze this Primary Source…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1"/>
            <a:ext cx="7601155" cy="4868198"/>
          </a:xfrm>
        </p:spPr>
        <p:txBody>
          <a:bodyPr>
            <a:normAutofit/>
          </a:bodyPr>
          <a:lstStyle/>
          <a:p>
            <a:r>
              <a:rPr lang="en-US" dirty="0" smtClean="0"/>
              <a:t>1)  What does it mean? What is it referencing?</a:t>
            </a:r>
          </a:p>
          <a:p>
            <a:r>
              <a:rPr lang="en-US" dirty="0"/>
              <a:t>2</a:t>
            </a:r>
            <a:r>
              <a:rPr lang="en-US" dirty="0" smtClean="0"/>
              <a:t>) What does it tell us about the era we are learning about?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 smtClean="0"/>
              <a:t>An American, a Negro…two souls, two thoughts, two un-reconciled strivings; two warring ideals in one dark body, whose dogged strength alone keeps it from being torn asunder. – W.E.B. Dubois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37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24475"/>
          </a:xfrm>
        </p:spPr>
        <p:txBody>
          <a:bodyPr/>
          <a:lstStyle/>
          <a:p>
            <a:r>
              <a:rPr lang="en-US" dirty="0" smtClean="0"/>
              <a:t>What was Black Nationalism?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1"/>
            <a:ext cx="4343400" cy="5638800"/>
          </a:xfrm>
        </p:spPr>
        <p:txBody>
          <a:bodyPr/>
          <a:lstStyle/>
          <a:p>
            <a:r>
              <a:rPr lang="en-US" dirty="0" smtClean="0"/>
              <a:t>A call for Black Pride</a:t>
            </a:r>
          </a:p>
          <a:p>
            <a:endParaRPr lang="en-US" dirty="0" smtClean="0"/>
          </a:p>
          <a:p>
            <a:r>
              <a:rPr lang="en-US" dirty="0" smtClean="0"/>
              <a:t>A call to separate from white society – self governing</a:t>
            </a:r>
          </a:p>
          <a:p>
            <a:endParaRPr lang="en-US" dirty="0" smtClean="0"/>
          </a:p>
          <a:p>
            <a:r>
              <a:rPr lang="en-US" u="sng" dirty="0" smtClean="0"/>
              <a:t>Marcus Garvey </a:t>
            </a:r>
            <a:r>
              <a:rPr lang="en-US" dirty="0" smtClean="0"/>
              <a:t>inspired by Booker T. Washington</a:t>
            </a:r>
          </a:p>
          <a:p>
            <a:endParaRPr lang="en-US" dirty="0" smtClean="0"/>
          </a:p>
          <a:p>
            <a:r>
              <a:rPr lang="en-US" dirty="0" smtClean="0"/>
              <a:t>Garvey called for self education &amp; founded the </a:t>
            </a:r>
            <a:r>
              <a:rPr lang="en-US" u="sng" dirty="0" smtClean="0"/>
              <a:t>Universal Negro Improvement Association (UNIA)</a:t>
            </a:r>
          </a:p>
          <a:p>
            <a:endParaRPr lang="en-US" dirty="0" smtClean="0"/>
          </a:p>
          <a:p>
            <a:r>
              <a:rPr lang="en-US" dirty="0" smtClean="0"/>
              <a:t>Garvey inspires black pride and hope for future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066800"/>
            <a:ext cx="417237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924475"/>
          </a:xfrm>
        </p:spPr>
        <p:txBody>
          <a:bodyPr/>
          <a:lstStyle/>
          <a:p>
            <a:r>
              <a:rPr lang="en-US" dirty="0" smtClean="0"/>
              <a:t>Analyze this map and identify 3 things it tells us about the Great Migration….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65200"/>
            <a:ext cx="9144000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"/>
            <a:ext cx="4495800" cy="2057401"/>
          </a:xfrm>
        </p:spPr>
        <p:txBody>
          <a:bodyPr/>
          <a:lstStyle/>
          <a:p>
            <a:r>
              <a:rPr lang="en-US" sz="2800" u="sng" dirty="0" smtClean="0"/>
              <a:t>Group #1</a:t>
            </a:r>
            <a:r>
              <a:rPr lang="en-US" sz="2800" dirty="0" smtClean="0"/>
              <a:t>: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400" dirty="0" smtClean="0"/>
              <a:t>Read “The Harlem Renaissance” on page 224 -225 and then….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2298114"/>
            <a:ext cx="3505200" cy="13594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Create a cause and effect chart for the Harlem Renaissance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4419600"/>
            <a:ext cx="4495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464577" y="3935019"/>
            <a:ext cx="790715" cy="27705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283155" y="3935019"/>
            <a:ext cx="820573" cy="27705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00600" y="228600"/>
            <a:ext cx="0" cy="6629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17092" y="3860236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Harlem Renaissance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74829" y="393501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Cause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08528" y="395751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021809" y="28433"/>
            <a:ext cx="281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Group #2</a:t>
            </a:r>
            <a:r>
              <a:rPr lang="en-US" sz="2800" dirty="0" smtClean="0"/>
              <a:t>: Historian’s Apprentice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4953000" y="2057400"/>
            <a:ext cx="32003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Make a Triple Venn Diagram comparing W.E.B Dubois, Marcus Garvey and Booker T Washington.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You can use the text or your phones to research these individuals.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You need at least 4 facts in each circle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African American Culture and Politics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6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What to look for today!!!!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524001"/>
            <a:ext cx="7524955" cy="4334798"/>
          </a:xfrm>
        </p:spPr>
        <p:txBody>
          <a:bodyPr/>
          <a:lstStyle/>
          <a:p>
            <a:r>
              <a:rPr lang="en-US" sz="2400" dirty="0" smtClean="0"/>
              <a:t>Life is changing for African Americans</a:t>
            </a:r>
          </a:p>
          <a:p>
            <a:endParaRPr lang="en-US" sz="2400" dirty="0"/>
          </a:p>
          <a:p>
            <a:r>
              <a:rPr lang="en-US" sz="2400" dirty="0" smtClean="0"/>
              <a:t>The Harlem Renaissance </a:t>
            </a:r>
          </a:p>
          <a:p>
            <a:endParaRPr lang="en-US" sz="2400" dirty="0"/>
          </a:p>
          <a:p>
            <a:r>
              <a:rPr lang="en-US" sz="2400" dirty="0" smtClean="0"/>
              <a:t>The role of African Americans in politics</a:t>
            </a:r>
          </a:p>
          <a:p>
            <a:endParaRPr lang="en-US" sz="2400" dirty="0"/>
          </a:p>
          <a:p>
            <a:r>
              <a:rPr lang="en-US" sz="2400" dirty="0" smtClean="0"/>
              <a:t>Black Nationalism movement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79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24475"/>
          </a:xfrm>
        </p:spPr>
        <p:txBody>
          <a:bodyPr/>
          <a:lstStyle/>
          <a:p>
            <a:r>
              <a:rPr lang="en-US" dirty="0" smtClean="0"/>
              <a:t>What is the Harlem Renaissance?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55" y="1205345"/>
            <a:ext cx="4343400" cy="5638800"/>
          </a:xfrm>
        </p:spPr>
        <p:txBody>
          <a:bodyPr/>
          <a:lstStyle/>
          <a:p>
            <a:r>
              <a:rPr lang="en-US" sz="2200" dirty="0" smtClean="0"/>
              <a:t>During WWI and the 1920s there is the </a:t>
            </a:r>
            <a:r>
              <a:rPr lang="en-US" sz="2200" u="sng" dirty="0" smtClean="0"/>
              <a:t>Great Migration</a:t>
            </a:r>
            <a:r>
              <a:rPr lang="en-US" sz="2200" dirty="0" smtClean="0"/>
              <a:t> </a:t>
            </a:r>
          </a:p>
          <a:p>
            <a:endParaRPr lang="en-US" sz="2200" dirty="0"/>
          </a:p>
          <a:p>
            <a:r>
              <a:rPr lang="en-US" sz="2200" dirty="0" smtClean="0"/>
              <a:t>Many AA settle in large northern cities</a:t>
            </a:r>
          </a:p>
          <a:p>
            <a:endParaRPr lang="en-US" sz="2200" dirty="0"/>
          </a:p>
          <a:p>
            <a:r>
              <a:rPr lang="en-US" sz="2200" dirty="0" smtClean="0"/>
              <a:t>Harlem becomes a center of art, poetry</a:t>
            </a:r>
            <a:r>
              <a:rPr lang="en-US" sz="2200" smtClean="0"/>
              <a:t>, music, </a:t>
            </a:r>
            <a:r>
              <a:rPr lang="en-US" sz="2200" dirty="0" smtClean="0"/>
              <a:t>racial pride and political organization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9000" y="762000"/>
            <a:ext cx="4445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238625"/>
            <a:ext cx="37338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24475"/>
          </a:xfrm>
        </p:spPr>
        <p:txBody>
          <a:bodyPr/>
          <a:lstStyle/>
          <a:p>
            <a:r>
              <a:rPr lang="en-US" dirty="0" smtClean="0"/>
              <a:t>What artists developed in Harlem?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90600"/>
            <a:ext cx="4343400" cy="5638800"/>
          </a:xfrm>
        </p:spPr>
        <p:txBody>
          <a:bodyPr/>
          <a:lstStyle/>
          <a:p>
            <a:r>
              <a:rPr lang="en-US" dirty="0" smtClean="0"/>
              <a:t>Langston Hughes most prolific and famous poet from era</a:t>
            </a:r>
          </a:p>
          <a:p>
            <a:endParaRPr lang="en-US" dirty="0"/>
          </a:p>
          <a:p>
            <a:r>
              <a:rPr lang="en-US" dirty="0" smtClean="0"/>
              <a:t>Author </a:t>
            </a:r>
            <a:r>
              <a:rPr lang="en-US" dirty="0" err="1" smtClean="0"/>
              <a:t>Zora</a:t>
            </a:r>
            <a:r>
              <a:rPr lang="en-US" dirty="0" smtClean="0"/>
              <a:t> Neale </a:t>
            </a:r>
            <a:r>
              <a:rPr lang="en-US" dirty="0"/>
              <a:t>H</a:t>
            </a:r>
            <a:r>
              <a:rPr lang="en-US" dirty="0" smtClean="0"/>
              <a:t>urston (from Jacksonville)</a:t>
            </a:r>
          </a:p>
          <a:p>
            <a:endParaRPr lang="en-US" dirty="0"/>
          </a:p>
          <a:p>
            <a:r>
              <a:rPr lang="en-US" dirty="0" smtClean="0"/>
              <a:t>Jazz – American style of music that blended ragtime and blues w/improvising</a:t>
            </a:r>
          </a:p>
          <a:p>
            <a:endParaRPr lang="en-US" dirty="0"/>
          </a:p>
          <a:p>
            <a:r>
              <a:rPr lang="en-US" dirty="0" smtClean="0"/>
              <a:t>Musicians Louis Armstrong/ Duke Ellington </a:t>
            </a:r>
          </a:p>
          <a:p>
            <a:endParaRPr lang="en-US" dirty="0"/>
          </a:p>
          <a:p>
            <a:r>
              <a:rPr lang="en-US" dirty="0" smtClean="0"/>
              <a:t>The Cotton Club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764" y="914400"/>
            <a:ext cx="454723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095" y="4285384"/>
            <a:ext cx="200025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976" y="2926339"/>
            <a:ext cx="2560409" cy="393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7709" y="0"/>
            <a:ext cx="7601155" cy="1600199"/>
          </a:xfrm>
        </p:spPr>
        <p:txBody>
          <a:bodyPr/>
          <a:lstStyle/>
          <a:p>
            <a:r>
              <a:rPr lang="en-US" u="sng" dirty="0" smtClean="0"/>
              <a:t>Turn and Talk </a:t>
            </a:r>
            <a:r>
              <a:rPr lang="en-US" dirty="0" smtClean="0"/>
              <a:t>- What do you see in this picture? What does it tell us about the era?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1646431"/>
            <a:ext cx="8763000" cy="5183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924475"/>
          </a:xfrm>
        </p:spPr>
        <p:txBody>
          <a:bodyPr/>
          <a:lstStyle/>
          <a:p>
            <a:r>
              <a:rPr lang="en-US" sz="2800" dirty="0" smtClean="0"/>
              <a:t>Did African Americans get involved in politics?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1"/>
            <a:ext cx="4343400" cy="5638800"/>
          </a:xfrm>
        </p:spPr>
        <p:txBody>
          <a:bodyPr/>
          <a:lstStyle/>
          <a:p>
            <a:r>
              <a:rPr lang="en-US" dirty="0" smtClean="0"/>
              <a:t>WWI gave African Americans a chance to enter politics</a:t>
            </a:r>
          </a:p>
          <a:p>
            <a:endParaRPr lang="en-US" dirty="0" smtClean="0"/>
          </a:p>
          <a:p>
            <a:r>
              <a:rPr lang="en-US" dirty="0" smtClean="0"/>
              <a:t>Great Migration created concentrated areas of blacks = voting bloc</a:t>
            </a:r>
          </a:p>
          <a:p>
            <a:endParaRPr lang="en-US" dirty="0" smtClean="0"/>
          </a:p>
          <a:p>
            <a:r>
              <a:rPr lang="en-US" dirty="0" smtClean="0"/>
              <a:t>NAACP develops at this time to battle against segregation and discrimination</a:t>
            </a:r>
          </a:p>
          <a:p>
            <a:endParaRPr lang="en-US" dirty="0" smtClean="0"/>
          </a:p>
          <a:p>
            <a:r>
              <a:rPr lang="en-US" dirty="0" smtClean="0"/>
              <a:t>NAACP influenced lynching legislation and helped prevent John Parker from nomination to Supreme Court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47800"/>
            <a:ext cx="441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32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8580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3800" i="1" dirty="0" smtClean="0"/>
              <a:t>Booker </a:t>
            </a:r>
            <a:r>
              <a:rPr lang="en-US" sz="3800" i="1" dirty="0"/>
              <a:t>T. Washington and W.E.B. DuBois</a:t>
            </a:r>
            <a:endParaRPr lang="en-US" sz="3800" dirty="0"/>
          </a:p>
          <a:p>
            <a:r>
              <a:rPr lang="en-US" sz="3800" b="1" dirty="0"/>
              <a:t>By Dudley Randall</a:t>
            </a:r>
            <a:br>
              <a:rPr lang="en-US" sz="3800" b="1" dirty="0"/>
            </a:br>
            <a:r>
              <a:rPr lang="en-US" sz="3800" dirty="0"/>
              <a:t/>
            </a:r>
            <a:br>
              <a:rPr lang="en-US" sz="3800" dirty="0"/>
            </a:br>
            <a:r>
              <a:rPr lang="en-US" sz="3800" dirty="0"/>
              <a:t>"It seems to me," said Booker T.,</a:t>
            </a:r>
            <a:br>
              <a:rPr lang="en-US" sz="3800" dirty="0"/>
            </a:br>
            <a:r>
              <a:rPr lang="en-US" sz="3800" dirty="0"/>
              <a:t>"It shows a mighty lot of cheek</a:t>
            </a:r>
            <a:br>
              <a:rPr lang="en-US" sz="3800" dirty="0"/>
            </a:br>
            <a:r>
              <a:rPr lang="en-US" sz="3800" dirty="0"/>
              <a:t>To study chemistry and Greek</a:t>
            </a:r>
            <a:br>
              <a:rPr lang="en-US" sz="3800" dirty="0"/>
            </a:br>
            <a:r>
              <a:rPr lang="en-US" sz="3800" dirty="0"/>
              <a:t>When Mister Charlie needs a hand</a:t>
            </a:r>
            <a:br>
              <a:rPr lang="en-US" sz="3800" dirty="0"/>
            </a:br>
            <a:r>
              <a:rPr lang="en-US" sz="3800" dirty="0"/>
              <a:t>To hoe the cotton on his land,</a:t>
            </a:r>
            <a:br>
              <a:rPr lang="en-US" sz="3800" dirty="0"/>
            </a:br>
            <a:r>
              <a:rPr lang="en-US" sz="3800" dirty="0"/>
              <a:t>And when Miss Ann looks for a cook,</a:t>
            </a:r>
            <a:br>
              <a:rPr lang="en-US" sz="3800" dirty="0"/>
            </a:br>
            <a:r>
              <a:rPr lang="en-US" sz="3800" dirty="0"/>
              <a:t>Why stick your nose inside a book?"</a:t>
            </a:r>
            <a:br>
              <a:rPr lang="en-US" sz="3800" dirty="0"/>
            </a:br>
            <a:r>
              <a:rPr lang="en-US" sz="3800" dirty="0"/>
              <a:t/>
            </a:r>
            <a:br>
              <a:rPr lang="en-US" sz="3800" dirty="0"/>
            </a:br>
            <a:r>
              <a:rPr lang="en-US" sz="3800" dirty="0"/>
              <a:t>"I don't agree," said W.E.B.</a:t>
            </a:r>
            <a:br>
              <a:rPr lang="en-US" sz="3800" dirty="0"/>
            </a:br>
            <a:r>
              <a:rPr lang="en-US" sz="3800" dirty="0"/>
              <a:t>"If I should have the drive to seek</a:t>
            </a:r>
            <a:br>
              <a:rPr lang="en-US" sz="3800" dirty="0"/>
            </a:br>
            <a:r>
              <a:rPr lang="en-US" sz="3800" dirty="0"/>
              <a:t>Knowledge of chemistry or Greek,</a:t>
            </a:r>
            <a:br>
              <a:rPr lang="en-US" sz="3800" dirty="0"/>
            </a:br>
            <a:r>
              <a:rPr lang="en-US" sz="3800" dirty="0"/>
              <a:t>I'll do it. Charles and Miss can look</a:t>
            </a:r>
            <a:br>
              <a:rPr lang="en-US" sz="3800" dirty="0"/>
            </a:br>
            <a:r>
              <a:rPr lang="en-US" sz="3800" dirty="0"/>
              <a:t>Another place for hand or cook, </a:t>
            </a:r>
            <a:br>
              <a:rPr lang="en-US" sz="3800" dirty="0"/>
            </a:br>
            <a:r>
              <a:rPr lang="en-US" sz="3800" dirty="0"/>
              <a:t>Some men rejoice in skill of hand,</a:t>
            </a:r>
            <a:br>
              <a:rPr lang="en-US" sz="3800" dirty="0"/>
            </a:br>
            <a:r>
              <a:rPr lang="en-US" sz="3800" dirty="0"/>
              <a:t>And some in cultivating land,</a:t>
            </a:r>
            <a:br>
              <a:rPr lang="en-US" sz="3800" dirty="0"/>
            </a:br>
            <a:r>
              <a:rPr lang="en-US" sz="3800" dirty="0"/>
              <a:t>But there are others who maintain</a:t>
            </a:r>
            <a:br>
              <a:rPr lang="en-US" sz="3800" dirty="0"/>
            </a:br>
            <a:r>
              <a:rPr lang="en-US" sz="3800" dirty="0"/>
              <a:t>The right to cultivate the brain."</a:t>
            </a:r>
            <a:r>
              <a:rPr lang="en-US" sz="2900" dirty="0"/>
              <a:t/>
            </a:r>
            <a:br>
              <a:rPr lang="en-US" sz="29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343400" y="0"/>
            <a:ext cx="4190999" cy="6629400"/>
          </a:xfrm>
        </p:spPr>
        <p:txBody>
          <a:bodyPr>
            <a:normAutofit fontScale="40000" lnSpcReduction="20000"/>
          </a:bodyPr>
          <a:lstStyle/>
          <a:p>
            <a:r>
              <a:rPr lang="en-US" sz="4000" dirty="0"/>
              <a:t>"It seems to me," said Booker T.,</a:t>
            </a:r>
            <a:br>
              <a:rPr lang="en-US" sz="4000" dirty="0"/>
            </a:br>
            <a:r>
              <a:rPr lang="en-US" sz="4000" dirty="0"/>
              <a:t>"That all you folks have missed the boat</a:t>
            </a:r>
            <a:br>
              <a:rPr lang="en-US" sz="4000" dirty="0"/>
            </a:br>
            <a:r>
              <a:rPr lang="en-US" sz="4000" dirty="0"/>
              <a:t>Who shout about the right to vote,</a:t>
            </a:r>
            <a:br>
              <a:rPr lang="en-US" sz="4000" dirty="0"/>
            </a:br>
            <a:r>
              <a:rPr lang="en-US" sz="4000" dirty="0"/>
              <a:t>And spend vain days and sleepless nights</a:t>
            </a:r>
            <a:br>
              <a:rPr lang="en-US" sz="4000" dirty="0"/>
            </a:br>
            <a:r>
              <a:rPr lang="en-US" sz="4000" dirty="0"/>
              <a:t>In uproar over civil rights.</a:t>
            </a:r>
            <a:br>
              <a:rPr lang="en-US" sz="4000" dirty="0"/>
            </a:br>
            <a:r>
              <a:rPr lang="en-US" sz="4000" dirty="0"/>
              <a:t>Just keep your mouths shut, do not grouse,</a:t>
            </a:r>
            <a:br>
              <a:rPr lang="en-US" sz="4000" dirty="0"/>
            </a:br>
            <a:r>
              <a:rPr lang="en-US" sz="4000" dirty="0"/>
              <a:t>But work, and save, and buy a house."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"I don't agree," said W.E.B.</a:t>
            </a:r>
            <a:br>
              <a:rPr lang="en-US" sz="4000" dirty="0"/>
            </a:br>
            <a:r>
              <a:rPr lang="en-US" sz="4000" dirty="0"/>
              <a:t>"For what can property avail</a:t>
            </a:r>
            <a:br>
              <a:rPr lang="en-US" sz="4000" dirty="0"/>
            </a:br>
            <a:r>
              <a:rPr lang="en-US" sz="4000" dirty="0"/>
              <a:t>If dignity and justice fail?</a:t>
            </a:r>
            <a:br>
              <a:rPr lang="en-US" sz="4000" dirty="0"/>
            </a:br>
            <a:r>
              <a:rPr lang="en-US" sz="4000" dirty="0"/>
              <a:t>Unless you help to make the laws,</a:t>
            </a:r>
            <a:br>
              <a:rPr lang="en-US" sz="4000" dirty="0"/>
            </a:br>
            <a:r>
              <a:rPr lang="en-US" sz="4000" dirty="0"/>
              <a:t>They'll steal your house with trumped-up clause.</a:t>
            </a:r>
            <a:br>
              <a:rPr lang="en-US" sz="4000" dirty="0"/>
            </a:br>
            <a:r>
              <a:rPr lang="en-US" sz="4000" dirty="0"/>
              <a:t>A rope's as tight, a fire as hot,</a:t>
            </a:r>
            <a:br>
              <a:rPr lang="en-US" sz="4000" dirty="0"/>
            </a:br>
            <a:r>
              <a:rPr lang="en-US" sz="4000" dirty="0"/>
              <a:t>No matter how much cash you've got.</a:t>
            </a:r>
            <a:br>
              <a:rPr lang="en-US" sz="4000" dirty="0"/>
            </a:br>
            <a:r>
              <a:rPr lang="en-US" sz="4000" dirty="0"/>
              <a:t>Speak soft, and try your little plan,</a:t>
            </a:r>
            <a:br>
              <a:rPr lang="en-US" sz="4000" dirty="0"/>
            </a:br>
            <a:r>
              <a:rPr lang="en-US" sz="4000" dirty="0"/>
              <a:t>But as for me, I'll be a man."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"It seems to me," said Booker T.--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"I don't agree,"</a:t>
            </a:r>
            <a:br>
              <a:rPr lang="en-US" sz="4000" dirty="0"/>
            </a:br>
            <a:r>
              <a:rPr lang="en-US" sz="4000" dirty="0"/>
              <a:t>Said W.E.B.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7125113" cy="924475"/>
          </a:xfrm>
        </p:spPr>
        <p:txBody>
          <a:bodyPr/>
          <a:lstStyle/>
          <a:p>
            <a:r>
              <a:rPr lang="en-US" dirty="0" smtClean="0"/>
              <a:t>Turn and Talk – “What do you think this quote means?”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47800"/>
            <a:ext cx="5562600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626</TotalTime>
  <Words>417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Courier New</vt:lpstr>
      <vt:lpstr>Trebuchet MS</vt:lpstr>
      <vt:lpstr>Verdana</vt:lpstr>
      <vt:lpstr>Wingdings 2</vt:lpstr>
      <vt:lpstr>Winter</vt:lpstr>
      <vt:lpstr>Analyze this Primary Source…</vt:lpstr>
      <vt:lpstr>African American Culture and Politics</vt:lpstr>
      <vt:lpstr>What to look for today!!!!</vt:lpstr>
      <vt:lpstr>What is the Harlem Renaissance?</vt:lpstr>
      <vt:lpstr>What artists developed in Harlem?</vt:lpstr>
      <vt:lpstr>Turn and Talk - What do you see in this picture? What does it tell us about the era?</vt:lpstr>
      <vt:lpstr>Did African Americans get involved in politics?</vt:lpstr>
      <vt:lpstr>PowerPoint Presentation</vt:lpstr>
      <vt:lpstr>Turn and Talk – “What do you think this quote means?”</vt:lpstr>
      <vt:lpstr>What was Black Nationalism?</vt:lpstr>
      <vt:lpstr>Analyze this map and identify 3 things it tells us about the Great Migration….</vt:lpstr>
      <vt:lpstr>Group #1:  Read “The Harlem Renaissance” on page 224 -225 and then….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American Culture and Politics</dc:title>
  <dc:creator>Mcdonald, Damien L.</dc:creator>
  <cp:lastModifiedBy>Sacerdote, Kevin R.</cp:lastModifiedBy>
  <cp:revision>34</cp:revision>
  <cp:lastPrinted>2015-12-01T20:26:38Z</cp:lastPrinted>
  <dcterms:created xsi:type="dcterms:W3CDTF">2012-11-27T13:04:39Z</dcterms:created>
  <dcterms:modified xsi:type="dcterms:W3CDTF">2015-12-03T18:47:37Z</dcterms:modified>
</cp:coreProperties>
</file>